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方正粗黑宋简体" panose="02000000000000000000" pitchFamily="2" charset="-122"/>
      <p:regular r:id="rId15"/>
    </p:embeddedFont>
    <p:embeddedFont>
      <p:font typeface="仿宋" panose="02010609060101010101" pitchFamily="49" charset="-122"/>
      <p:regular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ppBCYhEyC?vd_source=90c7d8485752ee5a35ccafa7923a69b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ppBCYhEyC?vd_source=90c7d8485752ee5a35ccafa7923a69b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的含义区别及应用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（一）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5332" y="6340152"/>
            <a:ext cx="1003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 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://www.bilibili.com/video/BV1ppBCYhEyC?vd_source=90c7d8485752ee5a35ccafa7923a69bf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Socket</a:t>
            </a:r>
            <a:r>
              <a:rPr lang="zh-CN" altLang="en-US" sz="3200" dirty="0" smtClean="0"/>
              <a:t>工作流程表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5" y="2203319"/>
            <a:ext cx="9324653" cy="44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课程总结（</a:t>
            </a:r>
            <a:r>
              <a:rPr lang="en-US" altLang="zh-CN" sz="3200" dirty="0" smtClean="0"/>
              <a:t>TCP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UDP</a:t>
            </a:r>
            <a:r>
              <a:rPr lang="zh-CN" altLang="en-US" sz="3200" dirty="0" smtClean="0"/>
              <a:t>与</a:t>
            </a:r>
            <a:r>
              <a:rPr lang="en-US" altLang="zh-CN" sz="3200" dirty="0" smtClean="0"/>
              <a:t>Socket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它们都是与计算机，网络通信密切相关的基本技术和概念。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是两种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截然不同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的数据传输协议，而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是按照协议具体传输数据的一个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89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的含义区别及应用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（一）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332" y="6340152"/>
            <a:ext cx="1003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 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://www.bilibili.com/video/BV1ppBCYhEyC?vd_source=90c7d8485752ee5a35ccafa7923a69bf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 </a:t>
            </a:r>
            <a:r>
              <a:rPr lang="zh-CN" altLang="en-US" sz="3200" dirty="0" smtClean="0"/>
              <a:t>传输控制协议（</a:t>
            </a:r>
            <a:r>
              <a:rPr lang="en-US" altLang="zh-CN" sz="3200" dirty="0" smtClean="0"/>
              <a:t>Transmission Control Protocol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它是一种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面向连接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议。确保数据能够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可靠有序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的传输到目标设备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就像打电话一样，在通话（数据传输）之前，需要先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建立连接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，并且在整个通话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保证信息的完整性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会保证数据的完整性和顺序。如果数据在传输过程中丢失或损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坏。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向连接。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在通信前需要建立连接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（三次握手）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并在通信结束时关闭连接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（四次挥手）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有序性。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通过序列号，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会确保数据按正确的顺序到达。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慢速但稳定。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由于需要处理重传、确认等机制，因此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慢，但适合需要高可靠性的场景，比如聊天程序、游戏中的账号信息、存档数据的上传和下载等。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三次握手（含义及解释）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三次握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手：是指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在建立连接时，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之间交换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的过程。目的是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确保双方都能够正常发送和接收数据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第一次握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客户端向服务器发送一个带有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标志的数据包，表示请求连接，并告诉服务器自己将要使用的序列号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二次握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务器收到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包后，给客户端回应一个带有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标志的数据包，表示同意建立连接，同时也告诉客户端自己的序列号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第三次握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包后，发送一个带有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标志的数据包给服务器，表示确认建立连接。之后服务器收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后正式建立连接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三次握手（过程演示）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591532" y="2499360"/>
            <a:ext cx="234344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第一次握手：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03764" y="2499360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6638" y="2499360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11337" y="2930038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03547" y="2301953"/>
            <a:ext cx="308283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请求连接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1532" y="3330357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次握手：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3764" y="3330357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26638" y="3330357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711337" y="3761035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59382" y="3132950"/>
            <a:ext cx="371921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SYN+ACK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同意连接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532" y="4146173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次握手：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03764" y="4146173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26638" y="4146173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711337" y="4576851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59382" y="3948766"/>
            <a:ext cx="3719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确认连接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85076" y="5421377"/>
            <a:ext cx="7221849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（请求连接 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同意连接 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确认连接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四次挥手（含义及解释）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四次挥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手：是指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断开连接时，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之间交换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的过程，目的是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保证双方都能够安全的断开连接。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户端向服务器发送一个带有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标志的数据包，表示自己已经没有要发送的数据了，准备断开连接。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务器收到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包后，回复一个带有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标志的包给客户端，表示知道了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第三次挥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务器在确认没有要发送的数据后，给客户端发送一个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包，表示服务器也准备断开。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第四次挥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户端收到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包后给服务器回复一个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包，表示确认断开连接。这时客户端进入等待状态，等待一段时间后彻底断开连接（防止服务器未收到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包后而重传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包）。服务器收到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包后立即断开连接。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四次挥手（过程演示）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591532" y="2499360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第一次挥手：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03764" y="2499360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6638" y="2499360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11337" y="2930038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03547" y="2301953"/>
            <a:ext cx="3082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请求断开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1532" y="3330357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挥手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3764" y="3330357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26638" y="3330357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711337" y="3761035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59382" y="3132950"/>
            <a:ext cx="3719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同意断开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532" y="4146173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挥手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03764" y="4146173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26638" y="4146173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4711337" y="4576851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59382" y="3948766"/>
            <a:ext cx="3719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准备断开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41333" y="5776476"/>
            <a:ext cx="95093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（请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求断开 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意断开 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准备断开 </a:t>
            </a:r>
            <a:r>
              <a:rPr lang="en-US" altLang="zh-CN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确认断开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91532" y="4931790"/>
            <a:ext cx="234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挥手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03764" y="4931790"/>
            <a:ext cx="175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26638" y="4931790"/>
            <a:ext cx="169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711337" y="5362468"/>
            <a:ext cx="38672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859382" y="4734383"/>
            <a:ext cx="3719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 确认断开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9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1" grpId="0"/>
      <p:bldP spid="22" grpId="0"/>
      <p:bldP spid="24" grpId="0"/>
      <p:bldP spid="25" grpId="0"/>
      <p:bldP spid="26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UDP </a:t>
            </a:r>
            <a:r>
              <a:rPr lang="zh-CN" altLang="en-US" sz="3200" dirty="0" smtClean="0"/>
              <a:t>用户数据报协议（</a:t>
            </a:r>
            <a:r>
              <a:rPr lang="en-US" altLang="zh-CN" sz="3200" dirty="0" smtClean="0"/>
              <a:t>User Datagram Protocol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它是一种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无连接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的传输协议。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它不保证数据的可靠，也不保证传输的顺序。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可以把它想象成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寄明信片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，把明信片寄出去后，不能确定对方是否能收到，也不知道明信片是否会按你发送的顺序到达。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无连接。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不需要建立连接，直接发送数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（没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有三次握手和四次挥手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不保证数据一定到达，也不保证顺序。如果传输过程中数据丢失或损坏，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不会重传。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高效性。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没有复杂的握手和确认机制，因此传输效率高，适合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实时传输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的场景。比如在线游戏的实时位置同步、音视频数据传输或需要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低延迟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头部信息非常少，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据开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2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TCP</a:t>
            </a:r>
            <a:r>
              <a:rPr lang="zh-CN" altLang="en-US" sz="3200" dirty="0" smtClean="0"/>
              <a:t>与</a:t>
            </a:r>
            <a:r>
              <a:rPr lang="en-US" altLang="zh-CN" sz="3200" dirty="0" smtClean="0"/>
              <a:t>UDP</a:t>
            </a:r>
            <a:r>
              <a:rPr lang="zh-CN" altLang="en-US" sz="3200" dirty="0" smtClean="0"/>
              <a:t>的区别（对比）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5" y="2177194"/>
            <a:ext cx="10058400" cy="44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Socket</a:t>
            </a:r>
            <a:r>
              <a:rPr lang="zh-CN" altLang="en-US" sz="3200" dirty="0" smtClean="0"/>
              <a:t>（含义及解释）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的基础，是操作系统提供的一种机制。用于在网络上两个程序之间进行数据传输。可以把它理解为通信的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。它屏蔽了底层复杂的网络协议细节。在编程中，它是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实际用于发送和接收数据的对象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可以用它实现实时的多人游戏、聊天系统和远程控制等功能。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44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221</TotalTime>
  <Words>1575</Words>
  <Application>Microsoft Office PowerPoint</Application>
  <PresentationFormat>宽屏</PresentationFormat>
  <Paragraphs>74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方正粗黑宋简体</vt:lpstr>
      <vt:lpstr>宋体</vt:lpstr>
      <vt:lpstr>Wingdings</vt:lpstr>
      <vt:lpstr>仿宋</vt:lpstr>
      <vt:lpstr>等线</vt:lpstr>
      <vt:lpstr>Trebuchet MS</vt:lpstr>
      <vt:lpstr>微软雅黑</vt:lpstr>
      <vt:lpstr>Arial</vt:lpstr>
      <vt:lpstr>柏林</vt:lpstr>
      <vt:lpstr>PowerPoint 演示文稿</vt:lpstr>
      <vt:lpstr>TCP 传输控制协议（Transmission Control Protocol）</vt:lpstr>
      <vt:lpstr>TCP三次握手（含义及解释）</vt:lpstr>
      <vt:lpstr>TCP三次握手（过程演示）</vt:lpstr>
      <vt:lpstr>TCP四次挥手（含义及解释）</vt:lpstr>
      <vt:lpstr>TCP四次挥手（过程演示）</vt:lpstr>
      <vt:lpstr>UDP 用户数据报协议（User Datagram Protocol）</vt:lpstr>
      <vt:lpstr>TCP与UDP的区别（对比）</vt:lpstr>
      <vt:lpstr>Socket（含义及解释）</vt:lpstr>
      <vt:lpstr>Socket工作流程表</vt:lpstr>
      <vt:lpstr>课程总结（TCP、UDP与Socket）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81</cp:revision>
  <dcterms:created xsi:type="dcterms:W3CDTF">2023-06-05T01:27:15Z</dcterms:created>
  <dcterms:modified xsi:type="dcterms:W3CDTF">2024-12-18T02:42:51Z</dcterms:modified>
</cp:coreProperties>
</file>